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19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C64-48E2-4C1E-AF7B-E48930E55C9C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B65-AB21-4904-857A-2F3E09B215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C64-48E2-4C1E-AF7B-E48930E55C9C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B65-AB21-4904-857A-2F3E09B215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C64-48E2-4C1E-AF7B-E48930E55C9C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B65-AB21-4904-857A-2F3E09B215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C64-48E2-4C1E-AF7B-E48930E55C9C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B65-AB21-4904-857A-2F3E09B215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C64-48E2-4C1E-AF7B-E48930E55C9C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B65-AB21-4904-857A-2F3E09B215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C64-48E2-4C1E-AF7B-E48930E55C9C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B65-AB21-4904-857A-2F3E09B215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C64-48E2-4C1E-AF7B-E48930E55C9C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B65-AB21-4904-857A-2F3E09B215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C64-48E2-4C1E-AF7B-E48930E55C9C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B65-AB21-4904-857A-2F3E09B215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C64-48E2-4C1E-AF7B-E48930E55C9C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B65-AB21-4904-857A-2F3E09B215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C64-48E2-4C1E-AF7B-E48930E55C9C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B65-AB21-4904-857A-2F3E09B215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DC64-48E2-4C1E-AF7B-E48930E55C9C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B65-AB21-4904-857A-2F3E09B215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8DC64-48E2-4C1E-AF7B-E48930E55C9C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28B65-AB21-4904-857A-2F3E09B2150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Wykorzystanie sprzętu z programu Laboratoria Przyszłości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Lekcje wychowania fizycznego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pwil\Desktop\laboratoria przyszłości\IMG_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pwil\Desktop\laboratoria przyszłości\IMG_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pwil\Desktop\laboratoria przyszłości\IMG_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pwil\Desktop\laboratoria przyszłości\IMG_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pwil\Desktop\laboratoria przyszłości\IMG_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pwil\Desktop\laboratoria przyszłości\IMG_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pwil\Desktop\laboratoria przyszłości\IMG_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38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pwil\Desktop\laboratoria przyszłości\IMG_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</Words>
  <Application>Microsoft Office PowerPoint</Application>
  <PresentationFormat>Pokaz na ekranie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Wykorzystanie sprzętu z programu Laboratoria Przyszłości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Wykorzystanie sprzętu z programu Laboratoria Przyszłości</dc:title>
  <dc:creator>SP Wilczyska 1 Wilczyska</dc:creator>
  <cp:lastModifiedBy>SP Wilczyska 1 Wilczyska</cp:lastModifiedBy>
  <cp:revision>8</cp:revision>
  <dcterms:created xsi:type="dcterms:W3CDTF">2022-09-23T05:47:15Z</dcterms:created>
  <dcterms:modified xsi:type="dcterms:W3CDTF">2022-09-23T07:09:28Z</dcterms:modified>
</cp:coreProperties>
</file>