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2808" y="-1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F41C4-AE8A-40C6-8E06-83BFD799541D}" type="datetimeFigureOut">
              <a:rPr lang="pl-PL" smtClean="0"/>
              <a:pPr/>
              <a:t>23.09.2022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6A5F3-6B01-4999-A512-AC1C8A2A0CC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F41C4-AE8A-40C6-8E06-83BFD799541D}" type="datetimeFigureOut">
              <a:rPr lang="pl-PL" smtClean="0"/>
              <a:pPr/>
              <a:t>23.09.2022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6A5F3-6B01-4999-A512-AC1C8A2A0CC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F41C4-AE8A-40C6-8E06-83BFD799541D}" type="datetimeFigureOut">
              <a:rPr lang="pl-PL" smtClean="0"/>
              <a:pPr/>
              <a:t>23.09.2022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6A5F3-6B01-4999-A512-AC1C8A2A0CC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F41C4-AE8A-40C6-8E06-83BFD799541D}" type="datetimeFigureOut">
              <a:rPr lang="pl-PL" smtClean="0"/>
              <a:pPr/>
              <a:t>23.09.2022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6A5F3-6B01-4999-A512-AC1C8A2A0CC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F41C4-AE8A-40C6-8E06-83BFD799541D}" type="datetimeFigureOut">
              <a:rPr lang="pl-PL" smtClean="0"/>
              <a:pPr/>
              <a:t>23.09.2022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6A5F3-6B01-4999-A512-AC1C8A2A0CC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F41C4-AE8A-40C6-8E06-83BFD799541D}" type="datetimeFigureOut">
              <a:rPr lang="pl-PL" smtClean="0"/>
              <a:pPr/>
              <a:t>23.09.2022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6A5F3-6B01-4999-A512-AC1C8A2A0CC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F41C4-AE8A-40C6-8E06-83BFD799541D}" type="datetimeFigureOut">
              <a:rPr lang="pl-PL" smtClean="0"/>
              <a:pPr/>
              <a:t>23.09.2022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6A5F3-6B01-4999-A512-AC1C8A2A0CC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F41C4-AE8A-40C6-8E06-83BFD799541D}" type="datetimeFigureOut">
              <a:rPr lang="pl-PL" smtClean="0"/>
              <a:pPr/>
              <a:t>23.09.2022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6A5F3-6B01-4999-A512-AC1C8A2A0CC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F41C4-AE8A-40C6-8E06-83BFD799541D}" type="datetimeFigureOut">
              <a:rPr lang="pl-PL" smtClean="0"/>
              <a:pPr/>
              <a:t>23.09.2022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6A5F3-6B01-4999-A512-AC1C8A2A0CC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F41C4-AE8A-40C6-8E06-83BFD799541D}" type="datetimeFigureOut">
              <a:rPr lang="pl-PL" smtClean="0"/>
              <a:pPr/>
              <a:t>23.09.2022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6A5F3-6B01-4999-A512-AC1C8A2A0CC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F41C4-AE8A-40C6-8E06-83BFD799541D}" type="datetimeFigureOut">
              <a:rPr lang="pl-PL" smtClean="0"/>
              <a:pPr/>
              <a:t>23.09.2022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6A5F3-6B01-4999-A512-AC1C8A2A0CC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1F41C4-AE8A-40C6-8E06-83BFD799541D}" type="datetimeFigureOut">
              <a:rPr lang="pl-PL" smtClean="0"/>
              <a:pPr/>
              <a:t>23.09.2022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36A5F3-6B01-4999-A512-AC1C8A2A0CC4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Prezentacja prac uczniowskich wykonanych na lekcjach plastyki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 smtClean="0"/>
              <a:t>Wykorzystanie </a:t>
            </a:r>
            <a:r>
              <a:rPr lang="pl-PL" i="1" dirty="0" smtClean="0"/>
              <a:t>Laboratorium Przyszłości</a:t>
            </a:r>
            <a:endParaRPr lang="pl-PL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pwil\Desktop\laboratoria przyszłości\IMG_00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pwil\Desktop\laboratoria przyszłości\IMG_00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pwil\Desktop\laboratoria przyszłości\IMG_00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246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pwil\Desktop\laboratoria przyszłości\IMG_00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271625" y="-9363075"/>
            <a:ext cx="8382000" cy="5588000"/>
          </a:xfrm>
          <a:prstGeom prst="rect">
            <a:avLst/>
          </a:prstGeom>
          <a:noFill/>
        </p:spPr>
      </p:pic>
      <p:pic>
        <p:nvPicPr>
          <p:cNvPr id="3" name="Picture 2" descr="C:\Users\spwil\Desktop\laboratoria przyszłości\IMG_00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pwil\Desktop\laboratoria przyszłości\IMG_0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63026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pwil\Desktop\laboratoria przyszłości\IMG_0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pwil\Desktop\laboratoria przyszłości\IMG_00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058" y="0"/>
            <a:ext cx="902494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pwil\Desktop\laboratoria przyszłości\IMG_00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spwil\Desktop\laboratoria przyszłości\IMG_0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58346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spwil\Desktop\laboratoria przyszłości\IMG_00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900"/>
            <a:ext cx="9144000" cy="70009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spwil\Desktop\laboratoria przyszłości\IMG_00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pwil\Desktop\laboratoria przyszłości\IMG_00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10</Words>
  <Application>Microsoft Office PowerPoint</Application>
  <PresentationFormat>Pokaz na ekranie (4:3)</PresentationFormat>
  <Paragraphs>2</Paragraphs>
  <Slides>13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13</vt:i4>
      </vt:variant>
    </vt:vector>
  </HeadingPairs>
  <TitlesOfParts>
    <vt:vector size="14" baseType="lpstr">
      <vt:lpstr>Motyw pakietu Office</vt:lpstr>
      <vt:lpstr>Prezentacja prac uczniowskich wykonanych na lekcjach plastyki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prac uczniowskich z lekcji plastyki</dc:title>
  <dc:creator>SP Wilczyska 1 Wilczyska</dc:creator>
  <cp:lastModifiedBy>SP Wilczyska 1 Wilczyska</cp:lastModifiedBy>
  <cp:revision>8</cp:revision>
  <dcterms:created xsi:type="dcterms:W3CDTF">2022-09-22T12:15:34Z</dcterms:created>
  <dcterms:modified xsi:type="dcterms:W3CDTF">2022-09-23T05:54:16Z</dcterms:modified>
</cp:coreProperties>
</file>