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1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3C1B-0A98-46BC-B948-76A8ED9CD1D2}" type="datetimeFigureOut">
              <a:rPr lang="pl-PL" smtClean="0"/>
              <a:t>23.09.2022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6DCA8-14D2-44B3-B0FD-91294A3F669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Laboratoria Przyszłości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Zajęcia z informatyki - robotyka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pwil\Downloads\IMG_20220915_075236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wil\Downloads\IMG_20220916_125532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592"/>
            <a:ext cx="9363456" cy="702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pwil\Downloads\IMG_20220916_12481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wil\Downloads\IMG_20220916_124454987_BURST000_COVER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pwil\Downloads\IMG_20220916_12445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592"/>
            <a:ext cx="9363456" cy="702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pwil\Downloads\IMG_20220916_124417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592"/>
            <a:ext cx="9363456" cy="702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pwil\Downloads\IMG_20220915_075236033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592"/>
            <a:ext cx="9363456" cy="702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pwil\Downloads\IMG_20220915_075232036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592"/>
            <a:ext cx="9363456" cy="702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pwil\Downloads\IMG_20220915_075232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456" y="-857280"/>
            <a:ext cx="9363456" cy="702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Pokaz na ekranie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Laboratoria Przyszłości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Laboratoria Przyszłości</dc:title>
  <dc:creator>SP Wilczyska 1 Wilczyska</dc:creator>
  <cp:lastModifiedBy>SP Wilczyska 1 Wilczyska</cp:lastModifiedBy>
  <cp:revision>1</cp:revision>
  <dcterms:created xsi:type="dcterms:W3CDTF">2022-09-23T07:21:03Z</dcterms:created>
  <dcterms:modified xsi:type="dcterms:W3CDTF">2022-09-23T07:29:28Z</dcterms:modified>
</cp:coreProperties>
</file>