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138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13.04.2021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13.04.2021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0" y="1967981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r>
              <a:rPr lang="pl-PL" sz="2400" b="1" dirty="0" smtClean="0"/>
              <a:t>Urząd Miasta </a:t>
            </a:r>
            <a:r>
              <a:rPr lang="pl-PL" sz="2400" b="1" smtClean="0"/>
              <a:t>Bobwa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0,15 %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smtClean="0">
                <a:solidFill>
                  <a:srgbClr val="CF002B"/>
                </a:solidFill>
              </a:rPr>
              <a:t>od 1,15%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054D44-D0D1-4F60-BD4F-7851B7C80358}">
  <ds:schemaRefs>
    <ds:schemaRef ds:uri="9a3d7087-ea51-4008-a74b-8420852850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1558230-da65-4863-82dc-579f45735f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9125</TotalTime>
  <Words>911</Words>
  <Application>Microsoft Office PowerPoint</Application>
  <PresentationFormat>Panoramiczny</PresentationFormat>
  <Paragraphs>213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1112</cp:revision>
  <cp:lastPrinted>2019-02-28T14:26:50Z</cp:lastPrinted>
  <dcterms:created xsi:type="dcterms:W3CDTF">2015-02-05T23:14:26Z</dcterms:created>
  <dcterms:modified xsi:type="dcterms:W3CDTF">2021-04-13T08:41:53Z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